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0808D-BDD9-4720-9273-66DF78E3D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ECBF9F-B233-4A4C-B95D-951530F331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F28D5-C2AF-474E-BD4B-EABA01484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DB3-66A6-44BE-89FF-46F475AC18A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58F26-6BB0-4C66-B743-10DF3E4A0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BFE87-9F58-4F51-B2E2-83E060999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4320-A59F-4823-ABC1-71C38A961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8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D86AF-0264-4FE7-8D5F-670CAA475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D2D17B-2A89-4E59-9429-D67C4690B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A8600-5170-464F-82E1-9E1E3F574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DB3-66A6-44BE-89FF-46F475AC18A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1EA08-21A2-4B0F-91C7-A973FA34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342EB-CF40-43A5-9A72-4AFE10798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4320-A59F-4823-ABC1-71C38A961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D459F0-7BF8-4FA9-B61E-2CA793C5A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16EB2-890F-4D5A-968C-864ECE802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0034C-BB03-4468-83EA-1E814C6EB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DB3-66A6-44BE-89FF-46F475AC18A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634CF-E0DE-4C84-ACF3-D58A16516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09199-4AE8-4B62-8AD0-47828DA29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4320-A59F-4823-ABC1-71C38A961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9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7459-D8FC-4440-B1DB-40847DA14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2F3CD-97F0-410A-9BFD-9B319E08E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7B918-F60B-446D-88DB-CC39595F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DB3-66A6-44BE-89FF-46F475AC18A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7CBCB-3D4B-4A29-9287-75CFA3E6B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AD128-B000-4583-8D97-3DAE13304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4320-A59F-4823-ABC1-71C38A961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4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B940F-9FD9-40BE-B80B-74F8EE70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099F0-D55F-4042-B8A8-8E32250EE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1DCA3-4227-4D96-AB3E-1232E7669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DB3-66A6-44BE-89FF-46F475AC18A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E8D95-EED5-4BFB-9DDC-18A178864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9D31A-C6CE-4DB7-AC32-CBFB3D342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4320-A59F-4823-ABC1-71C38A961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2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2F585-8C94-42B2-B707-47F784CD0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43C41-293A-45A7-9197-8E56D6017A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31BE8A-FD8A-43C6-AE81-BB7E20F6B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70FDE-90D3-4FAD-8A53-57D2476B9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DB3-66A6-44BE-89FF-46F475AC18A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88277-C0AC-4F3D-9973-DE826DB44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5393C-8AAB-4414-A78A-354546CE7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4320-A59F-4823-ABC1-71C38A961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13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47052-129C-4592-A1C2-B09880DB8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3CA8BD-2EBF-4784-BB97-F62D87CD5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624973-33AF-4BA8-A112-1031643EE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CCC715-3321-464F-9C4C-A6CEF0DF48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64C256-BA42-4369-8801-FC9FE96F13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E9271-44CE-42F0-8A03-5D2A71ED8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DB3-66A6-44BE-89FF-46F475AC18A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7F915F-A719-487C-B40B-F6F6F508A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BE32FB-EDE2-4E4D-A79F-D2166D0CB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4320-A59F-4823-ABC1-71C38A961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E37AA-2240-4934-A912-DD1006485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9B5A72-4C1D-4125-84CF-66E29D555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DB3-66A6-44BE-89FF-46F475AC18A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5A01E3-6759-422C-96BE-7F8B0DF53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F47197-DF5C-4E5F-9B61-CEBEB3B49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4320-A59F-4823-ABC1-71C38A961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2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081F22-D75D-4C73-92F2-17C5EC35E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DB3-66A6-44BE-89FF-46F475AC18A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319B8A-DE33-4D95-AB55-A0FC2BC22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49EA6-5E28-42B7-B347-2C6932186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4320-A59F-4823-ABC1-71C38A961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A570A-BBA0-4939-ADC2-1553105CA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BA2FC-8838-4A16-AB37-8B39E918C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A6538-FA44-4EB2-9E61-40327EC8B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06104E-EF85-4760-A557-962D75E90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DB3-66A6-44BE-89FF-46F475AC18A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7EEB0-787B-4B21-8D8A-996A638A7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DBF13B-F0DF-499A-8DA4-A9FB10E00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4320-A59F-4823-ABC1-71C38A961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33CA6-13B7-43CE-8B48-D3E37C1F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69BE04-9CF1-417B-A9C5-126A9FFCD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B4A934-7B82-47B7-BF98-18586064F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CFB01-0991-44BE-810B-A6A4D198D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9DB3-66A6-44BE-89FF-46F475AC18A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15104-B017-4C7E-AA63-B4864C634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96FA7-6BE0-4EBD-901F-3D0071C5D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4320-A59F-4823-ABC1-71C38A961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8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EFB397-38C4-4E4C-8477-A73D7440B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C585A-9241-4A52-99F1-4647CD592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9FCAD-000C-4439-8A88-A09088D26B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09DB3-66A6-44BE-89FF-46F475AC18A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F6DFC-BD65-4B8F-A3B9-98C804F3A8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02213-09C8-421B-A358-F9D6EDF2C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14320-A59F-4823-ABC1-71C38A961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41D82D-F9F2-468B-AA23-C380DF608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6021"/>
            <a:ext cx="12192000" cy="488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995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64F134-155D-40F8-9818-AECB46A39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8177"/>
            <a:ext cx="12192000" cy="534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878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Smith</dc:creator>
  <cp:lastModifiedBy>Kaia Gallagher</cp:lastModifiedBy>
  <cp:revision>1</cp:revision>
  <dcterms:created xsi:type="dcterms:W3CDTF">2018-08-04T17:38:29Z</dcterms:created>
  <dcterms:modified xsi:type="dcterms:W3CDTF">2018-08-06T16:20:29Z</dcterms:modified>
</cp:coreProperties>
</file>